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58" r:id="rId6"/>
    <p:sldId id="261" r:id="rId7"/>
    <p:sldId id="263" r:id="rId8"/>
    <p:sldId id="262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8E29-975F-E916-067A-AFB0C47CE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846F3-0DA5-8B13-C1E4-8CCC9A400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1B0D9-4DC9-B272-D470-A6B5662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5F97-A297-725F-0B72-37FC46B6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618C1-3D89-10EB-4287-AC694775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696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536E-1139-49D6-90F9-00D78010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7F96B-278B-1473-D48B-AEC8718BD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29703-D26F-3B2E-FD31-761FCC9C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631F1-9C48-4B5C-9E8E-498C8566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4D8A6-FCFD-1698-C555-9A1CEEF1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546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7D506-B010-46D0-DD57-71FD5F814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1B5F7-A125-6376-DBFA-CE12003FA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2697C-C8F9-D55A-FA00-42F74187C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4DF64-2ADB-B651-643F-AA153C88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D70-7342-5D08-99EF-28E7312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401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C37C-5579-E8A4-2A0F-0753C50F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A705-8BF0-486D-18AE-5EF2C10D9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CB81F-01D2-8915-9BFE-3D542B50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36D2-1CA1-317F-301F-9F33F258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7F1EB-8B8E-2C28-3C61-C050006A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043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92B8-3031-8B40-5EE4-BF85791C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4D58F-64F5-F25F-26C6-EA2A64329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0A09-8917-EB58-4AAE-A6D14E44A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FE735-4CCB-98B3-B4A9-FAEA891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B5780-FF01-BBF6-62CF-1972ACC1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72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AB7A-406A-BBFE-9B57-46538C81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3D436-AE1E-473C-06A6-137DB57A5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CEACB-E257-3C99-2872-44249FC84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5053E-096D-6BC1-9BD3-644A380A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B07B7-1280-A5B4-95D3-90A31CA2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96DA5-DB70-9692-0B73-8B78CDC2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705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98AA-D1DD-A51E-76DE-5F70CF70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51522-252F-5404-19EB-7DBA6EF1B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0B4F2-4E83-B742-E81B-E88999BC1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DE9A8-DBD2-357E-B7C5-8424599A9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3B382-1200-55A6-1BDF-6AC1D9BAE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C3414-F053-5DAB-5C9D-72D555E8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A0CB3-D3E5-F1B0-8577-95CBD8E21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26954-2070-D2A5-00DD-2B27B851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298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D195-1F34-9213-0BB3-C0F004F2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FB330-B208-13AE-E1A5-881C409D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C8EB1-40BD-7C53-EEED-7D5FBBD2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C5936-EA1D-EAB7-2283-45787AC5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907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96663-4FBF-20F8-37FD-50D79D7A9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A70BE4-3304-C627-A494-F5EDBC97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8B997-187B-BD38-9C9E-ED8EE269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936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C397-0667-FBDD-0E75-5355A49A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D99EB-CA4D-D432-9DD1-B5E32EBDC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1F31A-3D2C-4DCC-F258-2D2ADECAA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724A3-7EE9-831F-53CF-08C5359D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82AC2-C770-E319-1F48-401DEE5A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8177A-3ACA-72A4-FC44-CD7977A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085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C0F7-6676-5FD4-C059-5B0BF016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D557D-72D6-B05F-F165-232DF4986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AC1B5-11F2-853F-47CB-9D2BF7A46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F161E-5806-D776-E2F2-532C618A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9F935-458D-7F02-002C-EB558A4E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20CAD-145C-7DD8-DE3E-BFBB3695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470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2E936-D3E5-A8B4-A0C2-E6470C81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4D88F-1E60-C339-58D7-25BFD1D69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F1685-FBF1-6724-21E2-17A148585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B4EC-9239-B38D-950C-F419B5F88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BCF9A-7FC7-CF12-56D3-CFC68698D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185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9685874@N00/1336238401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hyperlink" Target="https://www.freepngimg.com/png/69037-scooter-two-wheeler-kick-vehicle-free-download-png-hd" TargetMode="External"/><Relationship Id="rId3" Type="http://schemas.openxmlformats.org/officeDocument/2006/relationships/hyperlink" Target="https://www.pngall.com/umbrella-png/download/4188" TargetMode="External"/><Relationship Id="rId7" Type="http://schemas.openxmlformats.org/officeDocument/2006/relationships/hyperlink" Target="https://freepngimg.com/png/22473-siberian-cat" TargetMode="External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hyperlink" Target="https://dayz.gamepedia.com/Hard_Hat" TargetMode="External"/><Relationship Id="rId5" Type="http://schemas.openxmlformats.org/officeDocument/2006/relationships/hyperlink" Target="https://www.flickr.com/photos/ianaberle/15434715308/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19.jpg"/><Relationship Id="rId9" Type="http://schemas.openxmlformats.org/officeDocument/2006/relationships/hyperlink" Target="http://serverfault.com/questions/496139/something-is-burning-in-the-server-room-how-can-i-quickly-identify-what-it-i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freepngimg.com/png/54371-ice-drink-hd-free-png-hq" TargetMode="External"/><Relationship Id="rId3" Type="http://schemas.openxmlformats.org/officeDocument/2006/relationships/hyperlink" Target="https://www.publicdomainpictures.net/en/view-image.php?image=280653&amp;picture=cute-pedigree-puppy-dog" TargetMode="External"/><Relationship Id="rId7" Type="http://schemas.openxmlformats.org/officeDocument/2006/relationships/hyperlink" Target="https://www.freepngimg.com/png/69037-scooter-two-wheeler-kick-vehicle-free-download-png-hd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hyperlink" Target="https://www.pngall.com/umbrella-png/download/4188" TargetMode="External"/><Relationship Id="rId5" Type="http://schemas.openxmlformats.org/officeDocument/2006/relationships/hyperlink" Target="https://dayz.gamepedia.com/Hard_Hat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www.meegs1982.com/2013/03/golf-balls-and-sleeping-bags-an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eopeningtruth.com/volcano-update-and-more-march-11-2021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0824546@N00/43833700835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hyperlink" Target="https://www.meegs1982.com/2013/03/golf-balls-and-sleeping-bags-and.html" TargetMode="External"/><Relationship Id="rId3" Type="http://schemas.openxmlformats.org/officeDocument/2006/relationships/hyperlink" Target="http://www.pixnio.com/interiors-and-exteriors-design/exterior/summer-swimming-pool-travel-sun-vacation" TargetMode="External"/><Relationship Id="rId7" Type="http://schemas.openxmlformats.org/officeDocument/2006/relationships/hyperlink" Target="https://freepngimg.com/png/54371-ice-drink-hd-free-png-hq" TargetMode="External"/><Relationship Id="rId12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www.pngall.com/umbrella-png/download/4188" TargetMode="External"/><Relationship Id="rId5" Type="http://schemas.openxmlformats.org/officeDocument/2006/relationships/hyperlink" Target="https://www.publicdomainpictures.net/en/view-image.php?image=280653&amp;picture=cute-pedigree-puppy-dog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openxmlformats.org/officeDocument/2006/relationships/hyperlink" Target="https://www.goodfreephotos.com/holidays/happy-birthday-images/yummy-birthday-cake-on-platter.jpg.ph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bright-spark-saves-lives-finding-order-in-the-chaos-of-bushfires-40630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qs.de/fotos/153138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dayz.gamepedia.com/Hard_Hat" TargetMode="External"/><Relationship Id="rId3" Type="http://schemas.openxmlformats.org/officeDocument/2006/relationships/hyperlink" Target="https://wicharaka.blogspot.com/2016/09/blog-post_26.html" TargetMode="External"/><Relationship Id="rId7" Type="http://schemas.openxmlformats.org/officeDocument/2006/relationships/hyperlink" Target="http://narmo.milne-library.org/Goggles-425725/Quick-Adjust-Bungee-Strap-Swimming-Goggles-Resurge-Sports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www.meegs1982.com/2013/03/golf-balls-and-sleeping-bags-and.html" TargetMode="External"/><Relationship Id="rId5" Type="http://schemas.openxmlformats.org/officeDocument/2006/relationships/hyperlink" Target="https://pixnio.com/media/life-preserver-float-equipment-rescue-safety" TargetMode="External"/><Relationship Id="rId10" Type="http://schemas.openxmlformats.org/officeDocument/2006/relationships/image" Target="../media/image5.jpg"/><Relationship Id="rId4" Type="http://schemas.openxmlformats.org/officeDocument/2006/relationships/image" Target="../media/image15.jpg"/><Relationship Id="rId9" Type="http://schemas.openxmlformats.org/officeDocument/2006/relationships/hyperlink" Target="https://www.pngall.com/umbrella-png/download/4188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3BC1-1CFB-AA3E-F8E0-F657AA5F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CFD2-922E-E5AC-B4F3-864A6E01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2642" cy="4351338"/>
          </a:xfrm>
        </p:spPr>
        <p:txBody>
          <a:bodyPr/>
          <a:lstStyle/>
          <a:p>
            <a:r>
              <a:rPr lang="en-SG" dirty="0"/>
              <a:t>It is 79 AD</a:t>
            </a:r>
          </a:p>
          <a:p>
            <a:r>
              <a:rPr lang="en-SG" dirty="0"/>
              <a:t>You’re in South Italy</a:t>
            </a:r>
          </a:p>
          <a:p>
            <a:r>
              <a:rPr lang="en-SG" dirty="0"/>
              <a:t>It’s about lunch time</a:t>
            </a:r>
          </a:p>
          <a:p>
            <a:r>
              <a:rPr lang="en-SG" dirty="0"/>
              <a:t>Everyone is going about their usual day</a:t>
            </a:r>
          </a:p>
          <a:p>
            <a:r>
              <a:rPr lang="en-SG" dirty="0"/>
              <a:t>It is very hot and it is not windy</a:t>
            </a:r>
          </a:p>
          <a:p>
            <a:r>
              <a:rPr lang="en-SG" dirty="0"/>
              <a:t>But you notice the lamps swinging and many dogs begin to bark</a:t>
            </a:r>
          </a:p>
          <a:p>
            <a:r>
              <a:rPr lang="en-SG" dirty="0"/>
              <a:t>You look around</a:t>
            </a:r>
          </a:p>
          <a:p>
            <a:endParaRPr lang="en-SG" dirty="0"/>
          </a:p>
        </p:txBody>
      </p:sp>
      <p:pic>
        <p:nvPicPr>
          <p:cNvPr id="5" name="Picture 4" descr="A picture containing text, sky, outdoor&#10;&#10;Description automatically generated">
            <a:extLst>
              <a:ext uri="{FF2B5EF4-FFF2-40B4-BE49-F238E27FC236}">
                <a16:creationId xmlns:a16="http://schemas.microsoft.com/office/drawing/2014/main" id="{30F3D089-F1A7-1299-898A-4D393EF33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2505"/>
          <a:stretch/>
        </p:blipFill>
        <p:spPr>
          <a:xfrm>
            <a:off x="7766214" y="2050110"/>
            <a:ext cx="3896317" cy="39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B3BC1-1CFB-AA3E-F8E0-F657AA5F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SG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CFD2-922E-E5AC-B4F3-864A6E01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2589"/>
            <a:ext cx="5851357" cy="3694373"/>
          </a:xfrm>
        </p:spPr>
        <p:txBody>
          <a:bodyPr>
            <a:normAutofit/>
          </a:bodyPr>
          <a:lstStyle/>
          <a:p>
            <a:r>
              <a:rPr lang="en-SG" sz="2000" dirty="0"/>
              <a:t>It is the year 2006 AD</a:t>
            </a:r>
          </a:p>
          <a:p>
            <a:r>
              <a:rPr lang="en-SG" sz="2000" dirty="0"/>
              <a:t>You’re enjoying watching the show at </a:t>
            </a:r>
            <a:r>
              <a:rPr lang="en-SG" sz="2000" dirty="0" err="1"/>
              <a:t>Seaworld</a:t>
            </a:r>
            <a:endParaRPr lang="en-SG" sz="2000" dirty="0"/>
          </a:p>
          <a:p>
            <a:r>
              <a:rPr lang="en-SG" sz="2000" dirty="0"/>
              <a:t>Everyone is going about their usual day</a:t>
            </a:r>
          </a:p>
          <a:p>
            <a:r>
              <a:rPr lang="en-SG" sz="2000" dirty="0"/>
              <a:t>You hear a lot of people suddenly shouting and pointing</a:t>
            </a:r>
          </a:p>
          <a:p>
            <a:r>
              <a:rPr lang="en-SG" sz="2000" dirty="0"/>
              <a:t>You look around</a:t>
            </a:r>
          </a:p>
          <a:p>
            <a:endParaRPr lang="en-SG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7E318-FECB-A098-C54F-D5AE09FE3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" r="-1" b="27028"/>
          <a:stretch/>
        </p:blipFill>
        <p:spPr>
          <a:xfrm>
            <a:off x="6376213" y="2303201"/>
            <a:ext cx="4977586" cy="2523305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649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6933717B-5049-C6AE-BF36-59BE6D6F4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82115" y="118434"/>
            <a:ext cx="4120373" cy="3199306"/>
          </a:xfrm>
          <a:prstGeom prst="rect">
            <a:avLst/>
          </a:prstGeom>
        </p:spPr>
      </p:pic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A825EA1D-26E2-80BD-363B-9125EC98A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3654" y="317948"/>
            <a:ext cx="4328461" cy="2888532"/>
          </a:xfrm>
          <a:prstGeom prst="rect">
            <a:avLst/>
          </a:prstGeom>
        </p:spPr>
      </p:pic>
      <p:pic>
        <p:nvPicPr>
          <p:cNvPr id="8" name="Picture 7" descr="A picture containing cat, sitting, mammal, domestic cat&#10;&#10;Description automatically generated">
            <a:extLst>
              <a:ext uri="{FF2B5EF4-FFF2-40B4-BE49-F238E27FC236}">
                <a16:creationId xmlns:a16="http://schemas.microsoft.com/office/drawing/2014/main" id="{8FB1885F-02A3-8FA8-9F85-48DF87FB7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23567" y="3763206"/>
            <a:ext cx="3384031" cy="2644055"/>
          </a:xfrm>
          <a:prstGeom prst="rect">
            <a:avLst/>
          </a:prstGeom>
        </p:spPr>
      </p:pic>
      <p:pic>
        <p:nvPicPr>
          <p:cNvPr id="11" name="Picture 10" descr="A picture containing person, toy, wearing, yellow&#10;&#10;Description automatically generated">
            <a:extLst>
              <a:ext uri="{FF2B5EF4-FFF2-40B4-BE49-F238E27FC236}">
                <a16:creationId xmlns:a16="http://schemas.microsoft.com/office/drawing/2014/main" id="{68194EF8-EAAE-E6EC-2B7C-5EF1C87EC5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210467" y="3429000"/>
            <a:ext cx="2400045" cy="3199306"/>
          </a:xfrm>
          <a:prstGeom prst="rect">
            <a:avLst/>
          </a:prstGeom>
        </p:spPr>
      </p:pic>
      <p:pic>
        <p:nvPicPr>
          <p:cNvPr id="2" name="Picture 1" descr="A picture containing headdress, clothing, helmet&#10;&#10;Description automatically generated">
            <a:extLst>
              <a:ext uri="{FF2B5EF4-FFF2-40B4-BE49-F238E27FC236}">
                <a16:creationId xmlns:a16="http://schemas.microsoft.com/office/drawing/2014/main" id="{24BD8FBB-B85A-A5DE-77BA-D53BAD1633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47315" y="3883390"/>
            <a:ext cx="3278527" cy="2403686"/>
          </a:xfrm>
          <a:prstGeom prst="rect">
            <a:avLst/>
          </a:prstGeom>
        </p:spPr>
      </p:pic>
      <p:pic>
        <p:nvPicPr>
          <p:cNvPr id="3" name="Picture 2" descr="A blue and white motorcycle&#10;&#10;Description automatically generated with medium confidence">
            <a:extLst>
              <a:ext uri="{FF2B5EF4-FFF2-40B4-BE49-F238E27FC236}">
                <a16:creationId xmlns:a16="http://schemas.microsoft.com/office/drawing/2014/main" id="{AB9F9A85-4AC4-9E63-CFAA-ABD94FB52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648858" y="854746"/>
            <a:ext cx="329011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1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76EDD-5923-24E0-8A1D-C73A68B37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24"/>
          <a:stretch/>
        </p:blipFill>
        <p:spPr>
          <a:xfrm>
            <a:off x="834500" y="55345"/>
            <a:ext cx="10258305" cy="68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6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ss, dog, mammal, outdoor&#10;&#10;Description automatically generated">
            <a:extLst>
              <a:ext uri="{FF2B5EF4-FFF2-40B4-BE49-F238E27FC236}">
                <a16:creationId xmlns:a16="http://schemas.microsoft.com/office/drawing/2014/main" id="{7224A45A-4B5B-B04F-ED57-F0BC42CE4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48991" y="577687"/>
            <a:ext cx="3877949" cy="2908460"/>
          </a:xfrm>
          <a:prstGeom prst="rect">
            <a:avLst/>
          </a:prstGeom>
        </p:spPr>
      </p:pic>
      <p:pic>
        <p:nvPicPr>
          <p:cNvPr id="7" name="Picture 6" descr="A picture containing headdress, clothing, helmet&#10;&#10;Description automatically generated">
            <a:extLst>
              <a:ext uri="{FF2B5EF4-FFF2-40B4-BE49-F238E27FC236}">
                <a16:creationId xmlns:a16="http://schemas.microsoft.com/office/drawing/2014/main" id="{05FF4E90-45FF-DBF7-F8D0-BED03B8EB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11521" y="350450"/>
            <a:ext cx="2980479" cy="2185169"/>
          </a:xfrm>
          <a:prstGeom prst="rect">
            <a:avLst/>
          </a:prstGeom>
        </p:spPr>
      </p:pic>
      <p:pic>
        <p:nvPicPr>
          <p:cNvPr id="10" name="Picture 9" descr="A blue and white motorcycle&#10;&#10;Description automatically generated with medium confidence">
            <a:extLst>
              <a:ext uri="{FF2B5EF4-FFF2-40B4-BE49-F238E27FC236}">
                <a16:creationId xmlns:a16="http://schemas.microsoft.com/office/drawing/2014/main" id="{357FEA34-6624-247A-6C93-E7A20F40D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0724" y="3452516"/>
            <a:ext cx="3290115" cy="2908460"/>
          </a:xfrm>
          <a:prstGeom prst="rect">
            <a:avLst/>
          </a:prstGeom>
        </p:spPr>
      </p:pic>
      <p:pic>
        <p:nvPicPr>
          <p:cNvPr id="13" name="Picture 12" descr="A picture containing sleeping bag&#10;&#10;Description automatically generated">
            <a:extLst>
              <a:ext uri="{FF2B5EF4-FFF2-40B4-BE49-F238E27FC236}">
                <a16:creationId xmlns:a16="http://schemas.microsoft.com/office/drawing/2014/main" id="{490BEEA7-1C46-C3C1-9EBB-8C41139EB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016123" y="3863495"/>
            <a:ext cx="4006145" cy="2644055"/>
          </a:xfrm>
          <a:prstGeom prst="rect">
            <a:avLst/>
          </a:prstGeom>
        </p:spPr>
      </p:pic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79874071-4F42-7BB7-AF61-1C6C0AD9B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39891" y="-156618"/>
            <a:ext cx="4120373" cy="3199306"/>
          </a:xfrm>
          <a:prstGeom prst="rect">
            <a:avLst/>
          </a:prstGeom>
        </p:spPr>
      </p:pic>
      <p:pic>
        <p:nvPicPr>
          <p:cNvPr id="3" name="Picture 2" descr="A picture containing cup, glass, beverage, food&#10;&#10;Description automatically generated">
            <a:extLst>
              <a:ext uri="{FF2B5EF4-FFF2-40B4-BE49-F238E27FC236}">
                <a16:creationId xmlns:a16="http://schemas.microsoft.com/office/drawing/2014/main" id="{F92C1010-AFC8-AC4D-3814-2258E72CDC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508306" y="3776993"/>
            <a:ext cx="3048007" cy="304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mountain&#10;&#10;Description automatically generated">
            <a:extLst>
              <a:ext uri="{FF2B5EF4-FFF2-40B4-BE49-F238E27FC236}">
                <a16:creationId xmlns:a16="http://schemas.microsoft.com/office/drawing/2014/main" id="{FC31CA2A-9C7E-08C4-731E-15E5CD0F3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7648" y="429869"/>
            <a:ext cx="11896705" cy="599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1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3BC1-1CFB-AA3E-F8E0-F657AA5F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CFD2-922E-E5AC-B4F3-864A6E01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2642" cy="4351338"/>
          </a:xfrm>
        </p:spPr>
        <p:txBody>
          <a:bodyPr/>
          <a:lstStyle/>
          <a:p>
            <a:r>
              <a:rPr lang="en-SG" dirty="0"/>
              <a:t>It is the year 2009 AD, summer.</a:t>
            </a:r>
          </a:p>
          <a:p>
            <a:r>
              <a:rPr lang="en-SG" dirty="0"/>
              <a:t>You’re in the state of Victoria, Australia</a:t>
            </a:r>
          </a:p>
          <a:p>
            <a:r>
              <a:rPr lang="en-SG" dirty="0"/>
              <a:t>You’re in your friend’s home</a:t>
            </a:r>
          </a:p>
          <a:p>
            <a:r>
              <a:rPr lang="en-SG" dirty="0"/>
              <a:t>Everyone is going about their usual day</a:t>
            </a:r>
          </a:p>
          <a:p>
            <a:r>
              <a:rPr lang="en-SG" dirty="0"/>
              <a:t>It is very hot and it is very windy</a:t>
            </a:r>
          </a:p>
          <a:p>
            <a:r>
              <a:rPr lang="en-SG" dirty="0"/>
              <a:t>You smell something unusual</a:t>
            </a:r>
          </a:p>
          <a:p>
            <a:r>
              <a:rPr lang="en-SG" dirty="0"/>
              <a:t>You look around</a:t>
            </a:r>
          </a:p>
          <a:p>
            <a:endParaRPr lang="en-SG" dirty="0"/>
          </a:p>
        </p:txBody>
      </p:sp>
      <p:pic>
        <p:nvPicPr>
          <p:cNvPr id="6" name="Picture 5" descr="A red building on the side of a street&#10;&#10;Description automatically generated with low confidence">
            <a:extLst>
              <a:ext uri="{FF2B5EF4-FFF2-40B4-BE49-F238E27FC236}">
                <a16:creationId xmlns:a16="http://schemas.microsoft.com/office/drawing/2014/main" id="{6CA0B175-0651-B52F-C811-FA65C4F73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9372" y="1820403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ool, water, swimming, pond&#10;&#10;Description automatically generated">
            <a:extLst>
              <a:ext uri="{FF2B5EF4-FFF2-40B4-BE49-F238E27FC236}">
                <a16:creationId xmlns:a16="http://schemas.microsoft.com/office/drawing/2014/main" id="{EA53700A-F0ED-9DD4-5786-CB71E30F0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1644" y="260520"/>
            <a:ext cx="4454065" cy="2967850"/>
          </a:xfrm>
          <a:prstGeom prst="rect">
            <a:avLst/>
          </a:prstGeom>
        </p:spPr>
      </p:pic>
      <p:pic>
        <p:nvPicPr>
          <p:cNvPr id="5" name="Picture 4" descr="A picture containing grass, dog, mammal, outdoor&#10;&#10;Description automatically generated">
            <a:extLst>
              <a:ext uri="{FF2B5EF4-FFF2-40B4-BE49-F238E27FC236}">
                <a16:creationId xmlns:a16="http://schemas.microsoft.com/office/drawing/2014/main" id="{2F0B55F1-D4CC-09FD-5EA8-D4618098B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6830" y="290215"/>
            <a:ext cx="3877949" cy="2908460"/>
          </a:xfrm>
          <a:prstGeom prst="rect">
            <a:avLst/>
          </a:prstGeom>
        </p:spPr>
      </p:pic>
      <p:pic>
        <p:nvPicPr>
          <p:cNvPr id="7" name="Picture 6" descr="A picture containing cup, glass, beverage, food&#10;&#10;Description automatically generated">
            <a:extLst>
              <a:ext uri="{FF2B5EF4-FFF2-40B4-BE49-F238E27FC236}">
                <a16:creationId xmlns:a16="http://schemas.microsoft.com/office/drawing/2014/main" id="{E6059CCD-DE48-A9DB-222B-A0C054699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1148" y="3519778"/>
            <a:ext cx="3048007" cy="3048007"/>
          </a:xfrm>
          <a:prstGeom prst="rect">
            <a:avLst/>
          </a:prstGeom>
        </p:spPr>
      </p:pic>
      <p:pic>
        <p:nvPicPr>
          <p:cNvPr id="10" name="Picture 9" descr="A picture containing cake, food, colorful, dessert&#10;&#10;Description automatically generated">
            <a:extLst>
              <a:ext uri="{FF2B5EF4-FFF2-40B4-BE49-F238E27FC236}">
                <a16:creationId xmlns:a16="http://schemas.microsoft.com/office/drawing/2014/main" id="{474CA716-4B8F-AD9E-B1C3-E635C26D37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28035" r="20982"/>
          <a:stretch/>
        </p:blipFill>
        <p:spPr>
          <a:xfrm>
            <a:off x="7190015" y="3429000"/>
            <a:ext cx="4057321" cy="3370905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D851F7A1-AAA3-0CAB-7343-C3603912D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665801" y="1392750"/>
            <a:ext cx="2325843" cy="1805925"/>
          </a:xfrm>
          <a:prstGeom prst="rect">
            <a:avLst/>
          </a:prstGeom>
        </p:spPr>
      </p:pic>
      <p:pic>
        <p:nvPicPr>
          <p:cNvPr id="2" name="Picture 1" descr="A picture containing sleeping bag&#10;&#10;Description automatically generated">
            <a:extLst>
              <a:ext uri="{FF2B5EF4-FFF2-40B4-BE49-F238E27FC236}">
                <a16:creationId xmlns:a16="http://schemas.microsoft.com/office/drawing/2014/main" id="{17018733-F8BD-4D84-9804-75B37DD4BB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998913" y="3519778"/>
            <a:ext cx="400614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7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sunset, weapon&#10;&#10;Description automatically generated">
            <a:extLst>
              <a:ext uri="{FF2B5EF4-FFF2-40B4-BE49-F238E27FC236}">
                <a16:creationId xmlns:a16="http://schemas.microsoft.com/office/drawing/2014/main" id="{8057F7AD-C934-C89E-4679-CFC296102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900" y="571500"/>
            <a:ext cx="11760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3BC1-1CFB-AA3E-F8E0-F657AA5F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CFD2-922E-E5AC-B4F3-864A6E01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9592" cy="4351338"/>
          </a:xfrm>
        </p:spPr>
        <p:txBody>
          <a:bodyPr/>
          <a:lstStyle/>
          <a:p>
            <a:r>
              <a:rPr lang="en-SG" dirty="0"/>
              <a:t>It is the year 2004 AD on 26 Dec</a:t>
            </a:r>
          </a:p>
          <a:p>
            <a:r>
              <a:rPr lang="en-SG" dirty="0"/>
              <a:t>You’re enjoying a swim in the Maldives on holiday</a:t>
            </a:r>
          </a:p>
          <a:p>
            <a:r>
              <a:rPr lang="en-SG" dirty="0"/>
              <a:t>Everyone is going about their usual day</a:t>
            </a:r>
          </a:p>
          <a:p>
            <a:r>
              <a:rPr lang="en-SG" dirty="0"/>
              <a:t>You hear a lot of people suddenly shouting and pointing</a:t>
            </a:r>
          </a:p>
          <a:p>
            <a:r>
              <a:rPr lang="en-SG" dirty="0"/>
              <a:t>You look around</a:t>
            </a:r>
          </a:p>
          <a:p>
            <a:endParaRPr lang="en-SG" dirty="0"/>
          </a:p>
        </p:txBody>
      </p:sp>
      <p:pic>
        <p:nvPicPr>
          <p:cNvPr id="6" name="Picture 5" descr="A picture containing tree, water, sky, outdoor&#10;&#10;Description automatically generated">
            <a:extLst>
              <a:ext uri="{FF2B5EF4-FFF2-40B4-BE49-F238E27FC236}">
                <a16:creationId xmlns:a16="http://schemas.microsoft.com/office/drawing/2014/main" id="{A5850FB3-C4FA-188F-EDF5-668B4143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7792" y="1690688"/>
            <a:ext cx="5161550" cy="3871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D83C4-C35E-4ADC-CB2B-4D21E238906C}"/>
              </a:ext>
            </a:extLst>
          </p:cNvPr>
          <p:cNvSpPr txBox="1"/>
          <p:nvPr/>
        </p:nvSpPr>
        <p:spPr>
          <a:xfrm>
            <a:off x="4531895" y="6992489"/>
            <a:ext cx="9144000" cy="13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3" tooltip="https://piqs.de/fotos/153138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4" tooltip="https://creativecommons.org/licenses/by/3.0/"/>
              </a:rPr>
              <a:t>CC BY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158922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19F58-A8DB-3057-EFB5-BB5BF59C8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1369" y="544930"/>
            <a:ext cx="6096000" cy="2495550"/>
          </a:xfrm>
          <a:prstGeom prst="rect">
            <a:avLst/>
          </a:prstGeom>
        </p:spPr>
      </p:pic>
      <p:pic>
        <p:nvPicPr>
          <p:cNvPr id="6" name="Picture 5" descr="A picture containing outdoor object, lifebuoy, metal, wire&#10;&#10;Description automatically generated">
            <a:extLst>
              <a:ext uri="{FF2B5EF4-FFF2-40B4-BE49-F238E27FC236}">
                <a16:creationId xmlns:a16="http://schemas.microsoft.com/office/drawing/2014/main" id="{3A93794A-F33A-BE34-00CB-567E47E56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8160" y="3429000"/>
            <a:ext cx="4362692" cy="2908461"/>
          </a:xfrm>
          <a:prstGeom prst="rect">
            <a:avLst/>
          </a:prstGeom>
        </p:spPr>
      </p:pic>
      <p:pic>
        <p:nvPicPr>
          <p:cNvPr id="14" name="Picture 13" descr="A pair of black headphones&#10;&#10;Description automatically generated with low confidence">
            <a:extLst>
              <a:ext uri="{FF2B5EF4-FFF2-40B4-BE49-F238E27FC236}">
                <a16:creationId xmlns:a16="http://schemas.microsoft.com/office/drawing/2014/main" id="{DBD70FA8-BBE7-C3E4-9F11-C65D4726E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79800" y="238713"/>
            <a:ext cx="5170601" cy="2908462"/>
          </a:xfrm>
          <a:prstGeom prst="rect">
            <a:avLst/>
          </a:prstGeom>
        </p:spPr>
      </p:pic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6933717B-5049-C6AE-BF36-59BE6D6F4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47559" y="1148164"/>
            <a:ext cx="3095697" cy="2403686"/>
          </a:xfrm>
          <a:prstGeom prst="rect">
            <a:avLst/>
          </a:prstGeom>
        </p:spPr>
      </p:pic>
      <p:pic>
        <p:nvPicPr>
          <p:cNvPr id="2" name="Picture 1" descr="A picture containing sleeping bag&#10;&#10;Description automatically generated">
            <a:extLst>
              <a:ext uri="{FF2B5EF4-FFF2-40B4-BE49-F238E27FC236}">
                <a16:creationId xmlns:a16="http://schemas.microsoft.com/office/drawing/2014/main" id="{FE6748ED-2FF5-074B-0E47-2E0B940A4C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09972" y="3429000"/>
            <a:ext cx="3310864" cy="2185169"/>
          </a:xfrm>
          <a:prstGeom prst="rect">
            <a:avLst/>
          </a:prstGeom>
        </p:spPr>
      </p:pic>
      <p:pic>
        <p:nvPicPr>
          <p:cNvPr id="4" name="Picture 3" descr="A picture containing headdress, clothing, helmet&#10;&#10;Description automatically generated">
            <a:extLst>
              <a:ext uri="{FF2B5EF4-FFF2-40B4-BE49-F238E27FC236}">
                <a16:creationId xmlns:a16="http://schemas.microsoft.com/office/drawing/2014/main" id="{EC557678-C58D-8EEB-E400-3B609D3874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895407" y="3909476"/>
            <a:ext cx="2709526" cy="19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4F0B6-3992-A53F-C323-C44962CF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9" y="107865"/>
            <a:ext cx="11627802" cy="66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3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189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What do you do?</vt:lpstr>
      <vt:lpstr>PowerPoint Presentation</vt:lpstr>
      <vt:lpstr>PowerPoint Presentation</vt:lpstr>
      <vt:lpstr>What do you do?</vt:lpstr>
      <vt:lpstr>PowerPoint Presentation</vt:lpstr>
      <vt:lpstr>PowerPoint Presentation</vt:lpstr>
      <vt:lpstr>What do you do?</vt:lpstr>
      <vt:lpstr>PowerPoint Presentation</vt:lpstr>
      <vt:lpstr>PowerPoint Presentation</vt:lpstr>
      <vt:lpstr>What do you do?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you do?</dc:title>
  <dc:creator>Matthew CHOO</dc:creator>
  <cp:lastModifiedBy>Matthew CHOO</cp:lastModifiedBy>
  <cp:revision>3</cp:revision>
  <dcterms:created xsi:type="dcterms:W3CDTF">2022-08-06T14:13:12Z</dcterms:created>
  <dcterms:modified xsi:type="dcterms:W3CDTF">2022-08-06T14:54:50Z</dcterms:modified>
</cp:coreProperties>
</file>